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6" r:id="rId4"/>
    <p:sldId id="257" r:id="rId5"/>
    <p:sldId id="269" r:id="rId6"/>
    <p:sldId id="259" r:id="rId7"/>
    <p:sldId id="258" r:id="rId8"/>
    <p:sldId id="267" r:id="rId9"/>
    <p:sldId id="261" r:id="rId10"/>
    <p:sldId id="260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5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220B-CE69-4373-9FDE-6CA5699E9EE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7691-EE75-4D50-B5A2-042D4559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ction.metaljuncti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                 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5400" b="1" dirty="0" smtClean="0"/>
              <a:t>METALJUNCTION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NEW AUCTION PLATFORM TRAINING MANUAL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47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1349477"/>
            <a:ext cx="65876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840361" y="511277"/>
            <a:ext cx="2133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990600"/>
            <a:ext cx="3200400" cy="762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Move your mouse over the northdemo1 and click on ‘Profile’ to view your details.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07161" y="2187677"/>
            <a:ext cx="1" cy="479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06961" y="2667000"/>
            <a:ext cx="3200400" cy="1600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Click on ‘Sign out’ to sign out, Click on ‘Change Password’ to change your password. Also kind take a note of your ‘Unique bidder ID’ for future correspondence with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Metaljunction</a:t>
            </a:r>
            <a:r>
              <a:rPr lang="en-US" sz="1400" dirty="0" smtClean="0">
                <a:solidFill>
                  <a:sysClr val="windowText" lastClr="000000"/>
                </a:solidFill>
              </a:rPr>
              <a:t>.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697" y="2057400"/>
            <a:ext cx="1182329" cy="3581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After clicking on ‘Profile’, you get to view this page wherein you can view your details.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209800"/>
            <a:ext cx="61722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You may customize your view by checking or unchecking the check box  so that you view only those columns you need on your screen.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0550" y="2781300"/>
            <a:ext cx="1" cy="479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0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                     THANK YOU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79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8" y="152400"/>
            <a:ext cx="879759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3000" y="2057400"/>
            <a:ext cx="31242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3352800"/>
            <a:ext cx="2667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34200" y="2667000"/>
            <a:ext cx="1905000" cy="181159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 to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www.auction.metaljunction.com</a:t>
            </a:r>
            <a:r>
              <a:rPr lang="en-US" dirty="0" smtClean="0">
                <a:solidFill>
                  <a:schemeClr val="tx1"/>
                </a:solidFill>
              </a:rPr>
              <a:t> and feed in your username and password to login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" y="152400"/>
            <a:ext cx="9009656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95400" y="5975144"/>
            <a:ext cx="1066800" cy="329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27074" y="6172200"/>
            <a:ext cx="110192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29000" y="5859376"/>
            <a:ext cx="1295400" cy="5414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Accept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1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352800" y="4267201"/>
            <a:ext cx="1295400" cy="457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5181600"/>
            <a:ext cx="38100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‘Accept Catalog’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8600" y="4724400"/>
            <a:ext cx="0" cy="4193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2" y="228600"/>
            <a:ext cx="885209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19400" y="21336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3048000"/>
            <a:ext cx="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09800" y="3429000"/>
            <a:ext cx="3657600" cy="16383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After clicking on ‘Accept Catalog’, a new dialog box opens, click on checkbox, click on ‘Add’ then click on ‘TATA Steel Ltd’ to view the Lots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38100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2734" y="685800"/>
            <a:ext cx="1162665" cy="5638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Enter your price in ‘My Bid’, click on the checkbox and click on ‘Submit bid’. A hammer sign would appear on the left hand side if you have placed the highest bid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1219200"/>
            <a:ext cx="3200400" cy="533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How to Bid for English No Ties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685800"/>
            <a:ext cx="1162665" cy="5638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Lead price indicates the highest bid price for that particular lot.  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95400" y="5410200"/>
            <a:ext cx="495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734" y="762000"/>
            <a:ext cx="1162665" cy="5715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Enter the Number of Units under ‘My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Qty</a:t>
            </a:r>
            <a:r>
              <a:rPr lang="en-US" sz="1600" dirty="0" smtClean="0">
                <a:solidFill>
                  <a:sysClr val="windowText" lastClr="000000"/>
                </a:solidFill>
              </a:rPr>
              <a:t>’, Enter your price in ‘My Bid’, click on the checkbox and click on ‘Submit bid’. Allocated quantity would be visible on the right hand side.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5257800"/>
            <a:ext cx="495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19400" y="1333500"/>
            <a:ext cx="3200400" cy="533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How to Bid for Yankee Auctions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2734" y="762000"/>
            <a:ext cx="1162665" cy="5715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If you want to view only those lots you wish to view then click on select checkbox against the lots  and click on ‘Add’.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1219200"/>
            <a:ext cx="3200400" cy="533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New Feature - WATCHLIST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95400" y="5410200"/>
            <a:ext cx="495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96200" y="762000"/>
            <a:ext cx="1162665" cy="5715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WatchList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dirty="0" err="1" smtClean="0">
                <a:solidFill>
                  <a:sysClr val="windowText" lastClr="000000"/>
                </a:solidFill>
              </a:rPr>
              <a:t>Watchlist</a:t>
            </a:r>
            <a:r>
              <a:rPr lang="en-US" dirty="0" smtClean="0">
                <a:solidFill>
                  <a:sysClr val="windowText" lastClr="000000"/>
                </a:solidFill>
              </a:rPr>
              <a:t> feature enables you to view the lots which you are interested in, so that you can concentrate and bid only on those lots.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734" y="762000"/>
            <a:ext cx="1162665" cy="5715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After clicking on ‘Add’, click on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watchlist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to view only those lots in which you are interested in.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0" y="762000"/>
            <a:ext cx="1162665" cy="5715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Select on the checkbox against the lots and click on ‘Remove’ in case you want to Remove lots from the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watchlist</a:t>
            </a:r>
            <a:r>
              <a:rPr lang="en-US" sz="1600" dirty="0" smtClean="0">
                <a:solidFill>
                  <a:sysClr val="windowText" lastClr="000000"/>
                </a:solidFill>
              </a:rPr>
              <a:t>. Click on ‘Remove all’ in case you have added all the lots by mistake and reselect your lots.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91400" y="24384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91400" y="24384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67000" y="1219200"/>
            <a:ext cx="3200400" cy="533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New Feature - WATCHLIST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395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Devashish Jha</dc:creator>
  <cp:lastModifiedBy>Subhankar Gupta</cp:lastModifiedBy>
  <cp:revision>15</cp:revision>
  <dcterms:created xsi:type="dcterms:W3CDTF">2014-09-05T11:25:12Z</dcterms:created>
  <dcterms:modified xsi:type="dcterms:W3CDTF">2014-09-08T11:37:49Z</dcterms:modified>
</cp:coreProperties>
</file>